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7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E6E6E6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3: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les inférences </a:t>
            </a:r>
            <a:br>
              <a:rPr lang="fr-FR" sz="4800" b="1" dirty="0"/>
            </a:br>
            <a:r>
              <a:rPr lang="fr-FR" sz="4800" b="1" dirty="0"/>
              <a:t>pour comprendre.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6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2023336-4141-2F45-BCD3-7128A83316A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3335"/>
            <a:ext cx="10515600" cy="3773628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fr-FR" sz="5400" b="0" i="0" u="none" strike="noStrike" baseline="0" dirty="0">
                <a:latin typeface="AGaramondPro-Regular"/>
              </a:rPr>
              <a:t>Il y avait là un château de belle allure, ceint de murs flanqués de quatre fortes tours. Au bout, un pont-levis fidèle à sa mission : pont le jour, porte close la nuit !</a:t>
            </a:r>
            <a:endParaRPr lang="fr-FR" sz="4000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5703"/>
            <a:ext cx="10515600" cy="3741260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Voilà un long hiver et un long été que le sénéchal de </a:t>
            </a:r>
            <a:r>
              <a:rPr lang="fr-FR" sz="4800" b="0" i="0" u="none" strike="noStrike" baseline="0" dirty="0" err="1">
                <a:latin typeface="AGaramondPro-Regular"/>
              </a:rPr>
              <a:t>Clamadeu</a:t>
            </a:r>
            <a:r>
              <a:rPr lang="fr-FR" sz="4800" b="0" i="0" u="none" strike="noStrike" baseline="0" dirty="0">
                <a:latin typeface="AGaramondPro-Regular"/>
              </a:rPr>
              <a:t> des îles, le perfide </a:t>
            </a:r>
            <a:r>
              <a:rPr lang="fr-FR" sz="4800" b="0" i="0" u="none" strike="noStrike" baseline="0" dirty="0" err="1">
                <a:latin typeface="AGaramondPro-Regular"/>
              </a:rPr>
              <a:t>Anguingueron</a:t>
            </a:r>
            <a:r>
              <a:rPr lang="fr-FR" sz="4800" b="0" i="0" u="none" strike="noStrike" baseline="0" dirty="0">
                <a:latin typeface="AGaramondPro-Regular"/>
              </a:rPr>
              <a:t>, nous assiège. Il ne reste que cinquante chevaliers sur les trois cents qui tenaient la garnison. Les autres ont péri ou ils sont en prison.</a:t>
            </a:r>
            <a:endParaRPr lang="fr-FR" sz="4000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2958264-3803-809F-BAD4-FF907DBC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</p:spTree>
    <p:extLst>
      <p:ext uri="{BB962C8B-B14F-4D97-AF65-F5344CB8AC3E}">
        <p14:creationId xmlns:p14="http://schemas.microsoft.com/office/powerpoint/2010/main" val="283909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2ED49A4-C358-A48B-358D-3001E6364E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79776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111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AGaramondPro-Regular</vt:lpstr>
      <vt:lpstr>Arial</vt:lpstr>
      <vt:lpstr>Calibri</vt:lpstr>
      <vt:lpstr>Calibri Light</vt:lpstr>
      <vt:lpstr>Thème Office</vt:lpstr>
      <vt:lpstr>Stratégie 3: Repérer les inférences  pour comprendre.</vt:lpstr>
      <vt:lpstr>Extrait 1</vt:lpstr>
      <vt:lpstr>Extrait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2022-09-07T22:41:02Z</dcterms:modified>
</cp:coreProperties>
</file>